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6CFA4-739A-44C9-8EB6-E1DD538FEBC1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E2D73-2026-4267-AB9C-5FD779F19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5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BEB35-5A86-46DC-A623-9859F7DFA332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0D88-7A11-4D69-AA7C-0977BDB27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04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97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53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5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2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0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0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09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6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75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1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56F1-48DE-4C8D-9B71-8EA09F4A123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0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 Clase </a:t>
            </a:r>
            <a:r>
              <a:rPr lang="en-US" dirty="0" smtClean="0">
                <a:solidFill>
                  <a:srgbClr val="0070C0"/>
                </a:solidFill>
              </a:rPr>
              <a:t>702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11 </a:t>
            </a:r>
            <a:r>
              <a:rPr lang="en-US" dirty="0" smtClean="0">
                <a:solidFill>
                  <a:srgbClr val="0070C0"/>
                </a:solidFill>
              </a:rPr>
              <a:t>de enero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98637"/>
            <a:ext cx="8991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#39a:  </a:t>
            </a:r>
            <a:r>
              <a:rPr lang="en-US" dirty="0" smtClean="0"/>
              <a:t>¿De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tema</a:t>
            </a:r>
            <a:r>
              <a:rPr lang="en-US" dirty="0" smtClean="0"/>
              <a:t> </a:t>
            </a:r>
            <a:r>
              <a:rPr lang="en-US" dirty="0" err="1" smtClean="0"/>
              <a:t>habla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a few sentences, answer the following in English:</a:t>
            </a:r>
          </a:p>
          <a:p>
            <a:pPr lvl="1"/>
            <a:r>
              <a:rPr lang="en-US" dirty="0" smtClean="0"/>
              <a:t>What do you know about the food farming industry in the US? Who pick the fruits/vegetables that you consume daily? What are they like? 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08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55637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Mirar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endParaRPr lang="en-US" dirty="0" smtClean="0"/>
          </a:p>
          <a:p>
            <a:r>
              <a:rPr lang="en-US" dirty="0" smtClean="0"/>
              <a:t>During the movie you will take active notes on what is happening.  This includes;</a:t>
            </a:r>
          </a:p>
          <a:p>
            <a:pPr lvl="1"/>
            <a:r>
              <a:rPr lang="en-US" dirty="0" smtClean="0"/>
              <a:t>Characters</a:t>
            </a:r>
          </a:p>
          <a:p>
            <a:pPr lvl="1"/>
            <a:r>
              <a:rPr lang="en-US" dirty="0" smtClean="0"/>
              <a:t>Settings</a:t>
            </a:r>
          </a:p>
          <a:p>
            <a:pPr lvl="1"/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Your thoughts or questions you may have.</a:t>
            </a:r>
          </a:p>
          <a:p>
            <a:pPr lvl="1"/>
            <a:r>
              <a:rPr lang="en-US" dirty="0" smtClean="0"/>
              <a:t>Anything else that you might find interesting</a:t>
            </a:r>
          </a:p>
          <a:p>
            <a:pPr lvl="1"/>
            <a:r>
              <a:rPr lang="en-US" dirty="0" smtClean="0"/>
              <a:t>THESE NOTES WILL BE CHECKED </a:t>
            </a:r>
            <a:r>
              <a:rPr lang="en-US" b="1" u="sng" dirty="0" smtClean="0"/>
              <a:t>DAILY</a:t>
            </a:r>
            <a:r>
              <a:rPr lang="en-US" dirty="0" smtClean="0"/>
              <a:t> UNTIL THE MOVIE IS OVER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5334000"/>
            <a:ext cx="82296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 smtClean="0">
                <a:solidFill>
                  <a:prstClr val="black"/>
                </a:solidFill>
              </a:rPr>
              <a:t>REFLECTION</a:t>
            </a:r>
            <a:r>
              <a:rPr lang="en-US" dirty="0" smtClean="0">
                <a:solidFill>
                  <a:prstClr val="black"/>
                </a:solidFill>
              </a:rPr>
              <a:t> on the first scenes of the documentary film THE HARVEST/ LA COSECHA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4572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39a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45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</a:t>
            </a:r>
            <a:r>
              <a:rPr lang="en-US" sz="3600" smtClean="0">
                <a:solidFill>
                  <a:srgbClr val="0070C0"/>
                </a:solidFill>
              </a:rPr>
              <a:t>Clase </a:t>
            </a:r>
            <a:r>
              <a:rPr lang="en-US" sz="3600" smtClean="0">
                <a:solidFill>
                  <a:srgbClr val="0070C0"/>
                </a:solidFill>
              </a:rPr>
              <a:t>702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</a:t>
            </a:r>
            <a:r>
              <a:rPr lang="en-US" sz="3600" smtClean="0">
                <a:solidFill>
                  <a:srgbClr val="0070C0"/>
                </a:solidFill>
              </a:rPr>
              <a:t>el </a:t>
            </a:r>
            <a:r>
              <a:rPr lang="en-US" sz="3600" smtClean="0">
                <a:solidFill>
                  <a:srgbClr val="0070C0"/>
                </a:solidFill>
              </a:rPr>
              <a:t>12 </a:t>
            </a:r>
            <a:r>
              <a:rPr lang="en-US" sz="3600" dirty="0" smtClean="0">
                <a:solidFill>
                  <a:srgbClr val="0070C0"/>
                </a:solidFill>
              </a:rPr>
              <a:t>de enero del 2017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#39b: 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 la </a:t>
            </a:r>
            <a:r>
              <a:rPr lang="en-US" dirty="0" err="1" smtClean="0"/>
              <a:t>vida</a:t>
            </a:r>
            <a:r>
              <a:rPr lang="en-US" dirty="0" smtClean="0"/>
              <a:t> de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jovenes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first part of the film, </a:t>
            </a:r>
            <a:r>
              <a:rPr lang="en-US" dirty="0" err="1" smtClean="0"/>
              <a:t>Zulema</a:t>
            </a:r>
            <a:r>
              <a:rPr lang="en-US" dirty="0" smtClean="0"/>
              <a:t> states that she doesn’t have any dreams; Why do you think this is? What dreams could she have? Could she be able to try to make them come true? How?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segunda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u="sng" dirty="0" smtClean="0"/>
              <a:t> </a:t>
            </a:r>
            <a:r>
              <a:rPr lang="en-US" i="1" u="sng" dirty="0" smtClean="0"/>
              <a:t>(11 </a:t>
            </a:r>
            <a:r>
              <a:rPr lang="en-US" i="1" u="sng" dirty="0" smtClean="0"/>
              <a:t>min)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39b: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2nd </a:t>
            </a:r>
            <a:r>
              <a:rPr lang="en-US" dirty="0">
                <a:solidFill>
                  <a:prstClr val="black"/>
                </a:solidFill>
              </a:rPr>
              <a:t>scenes of the documentary film THE HARVEST/ LA COSECHA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21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Clase 701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 18 de enero del 2018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#39e:  </a:t>
            </a:r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 es la </a:t>
            </a:r>
            <a:r>
              <a:rPr lang="en-US" dirty="0" err="1" smtClean="0"/>
              <a:t>diferencia</a:t>
            </a:r>
            <a:r>
              <a:rPr lang="en-US" dirty="0" smtClean="0"/>
              <a:t> entre la </a:t>
            </a:r>
            <a:r>
              <a:rPr lang="en-US" dirty="0" err="1" smtClean="0"/>
              <a:t>vida</a:t>
            </a:r>
            <a:r>
              <a:rPr lang="en-US" dirty="0" smtClean="0"/>
              <a:t> de </a:t>
            </a:r>
            <a:r>
              <a:rPr lang="en-US" dirty="0" err="1" smtClean="0"/>
              <a:t>Zulema</a:t>
            </a:r>
            <a:r>
              <a:rPr lang="en-US" dirty="0" smtClean="0"/>
              <a:t> y Victor </a:t>
            </a:r>
            <a:r>
              <a:rPr lang="en-US" dirty="0" err="1" smtClean="0"/>
              <a:t>en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second part of the film, Victor states that he has hopes for his little sisters and that he works hard for his other sisters; Why do you think this is important? What does this say about his character? 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tercera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i="1"/>
              <a:t> </a:t>
            </a:r>
            <a:r>
              <a:rPr lang="en-US" i="1" smtClean="0"/>
              <a:t>(35 min)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39e: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3</a:t>
            </a:r>
            <a:r>
              <a:rPr lang="en-US" baseline="30000" dirty="0" smtClean="0">
                <a:solidFill>
                  <a:prstClr val="black"/>
                </a:solidFill>
              </a:rPr>
              <a:t>rd</a:t>
            </a:r>
            <a:r>
              <a:rPr lang="en-US" dirty="0" smtClean="0">
                <a:solidFill>
                  <a:prstClr val="black"/>
                </a:solidFill>
              </a:rPr>
              <a:t> scenes </a:t>
            </a:r>
            <a:r>
              <a:rPr lang="en-US" dirty="0">
                <a:solidFill>
                  <a:prstClr val="black"/>
                </a:solidFill>
              </a:rPr>
              <a:t>of the documentary film THE HARVEST/ LA COSECHA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42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Clase 701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19 de </a:t>
            </a:r>
            <a:r>
              <a:rPr lang="en-US" sz="3600" dirty="0" err="1" smtClean="0">
                <a:solidFill>
                  <a:srgbClr val="0070C0"/>
                </a:solidFill>
              </a:rPr>
              <a:t>febrero</a:t>
            </a:r>
            <a:r>
              <a:rPr lang="en-US" sz="3600" dirty="0" smtClean="0">
                <a:solidFill>
                  <a:srgbClr val="0070C0"/>
                </a:solidFill>
              </a:rPr>
              <a:t> del 2018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#39e: 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 Perla </a:t>
            </a:r>
            <a:r>
              <a:rPr lang="en-US" dirty="0" err="1" smtClean="0"/>
              <a:t>en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third part of the film, Perla talks about her career choice? What is it? Why does she want to do this?  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/>
              <a:t>c</a:t>
            </a:r>
            <a:r>
              <a:rPr lang="en-US" dirty="0" err="1" smtClean="0"/>
              <a:t>uarta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u="sng" dirty="0" smtClean="0"/>
              <a:t> </a:t>
            </a:r>
            <a:r>
              <a:rPr lang="en-US" i="1" dirty="0" smtClean="0"/>
              <a:t>(47m)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39f: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fourth </a:t>
            </a:r>
            <a:r>
              <a:rPr lang="en-US" dirty="0">
                <a:solidFill>
                  <a:prstClr val="black"/>
                </a:solidFill>
              </a:rPr>
              <a:t>scenes of the documentary film THE HARVEST/ LA COSECHA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8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Clase 701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… </a:t>
            </a:r>
            <a:r>
              <a:rPr lang="en-US" sz="3600" smtClean="0">
                <a:solidFill>
                  <a:srgbClr val="0070C0"/>
                </a:solidFill>
              </a:rPr>
              <a:t>de enero del 2018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#39g:  </a:t>
            </a: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piensas</a:t>
            </a:r>
            <a:r>
              <a:rPr lang="en-US" dirty="0" smtClean="0"/>
              <a:t>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fourth part of the film, What is most memorable to you?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quinta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u="sng" dirty="0" smtClean="0"/>
              <a:t> </a:t>
            </a:r>
            <a:r>
              <a:rPr lang="en-US" i="1" dirty="0" smtClean="0"/>
              <a:t>(1hr 3 MIN)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39g: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fifth </a:t>
            </a:r>
            <a:r>
              <a:rPr lang="en-US" dirty="0">
                <a:solidFill>
                  <a:prstClr val="black"/>
                </a:solidFill>
              </a:rPr>
              <a:t>scenes of the documentary film THE HARVEST/ LA </a:t>
            </a:r>
            <a:r>
              <a:rPr lang="en-US" dirty="0" smtClean="0">
                <a:solidFill>
                  <a:prstClr val="black"/>
                </a:solidFill>
              </a:rPr>
              <a:t>COSECHA. What have you learned? What has affected you? What surprised you most about this film?</a:t>
            </a:r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41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</TotalTime>
  <Words>587</Words>
  <Application>Microsoft Office PowerPoint</Application>
  <PresentationFormat>On-screen Show (4:3)</PresentationFormat>
  <Paragraphs>57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 llamo ___________ Clase 702 La fecha es el 11 de enero del 2018</vt:lpstr>
      <vt:lpstr>Actividades</vt:lpstr>
      <vt:lpstr>Me llamo ___________ Clase 702 La fecha es el 12 de enero del 2017</vt:lpstr>
      <vt:lpstr>Me llamo ___________ Clase 701 La fecha es el  18 de enero del 2018</vt:lpstr>
      <vt:lpstr>Me llamo ___________ Clase 701 La fecha es el 19 de febrero del 2018</vt:lpstr>
      <vt:lpstr>Me llamo ___________ Clase 701 La fecha es el … de enero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14 de enero del 2016</dc:title>
  <dc:creator>Helen Zumaeta</dc:creator>
  <cp:lastModifiedBy>Helen Zumaeta</cp:lastModifiedBy>
  <cp:revision>14</cp:revision>
  <cp:lastPrinted>2016-01-14T22:11:26Z</cp:lastPrinted>
  <dcterms:created xsi:type="dcterms:W3CDTF">2016-01-13T23:24:33Z</dcterms:created>
  <dcterms:modified xsi:type="dcterms:W3CDTF">2018-01-11T16:54:27Z</dcterms:modified>
</cp:coreProperties>
</file>